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sldIdLst>
    <p:sldId id="256" r:id="rId2"/>
    <p:sldId id="260" r:id="rId3"/>
    <p:sldId id="261" r:id="rId4"/>
    <p:sldId id="257" r:id="rId5"/>
    <p:sldId id="259" r:id="rId6"/>
    <p:sldId id="262" r:id="rId7"/>
    <p:sldId id="263" r:id="rId8"/>
    <p:sldId id="264" r:id="rId9"/>
    <p:sldId id="265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86DA8-17AE-4093-BE86-EF65F7FE3F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2214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750BE-3B5D-4D19-9D0D-0ADAB61BE4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653233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268F5-24F8-42CA-9E4C-58BF1D1511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0795562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301625" y="3925888"/>
            <a:ext cx="8540750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5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5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5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808F-C4FC-4BAE-8C4A-CB61B37C47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5760404"/>
      </p:ext>
    </p:extLst>
  </p:cSld>
  <p:clrMapOvr>
    <a:masterClrMapping/>
  </p:clrMapOvr>
  <p:transition spd="med"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3BDD5-27F2-4BE1-BAE9-3A0655B64C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427971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85B76-2554-4B37-AA33-788FF36164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43788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58C30-28DD-4D1D-850D-E53D4AA709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82233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8977-A8DD-4DF7-BCC3-B86979131D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937460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A4EC9-7814-4D66-B06D-434F97EC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555772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992F4-8AC1-4E0D-9138-9A87A3367B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914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E0F74-1A81-41E2-BE9B-0A4AAAEF6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505321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8D1F9-F093-4BDB-A5E6-CAA78762E4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203065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921F8A34-E9FA-4205-B77F-8DBBB3B254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3" r:id="rId2"/>
    <p:sldLayoutId id="2147483772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73" r:id="rId9"/>
    <p:sldLayoutId id="2147483769" r:id="rId10"/>
    <p:sldLayoutId id="2147483770" r:id="rId11"/>
    <p:sldLayoutId id="2147483774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98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9"/>
          <p:cNvSpPr>
            <a:spLocks noGrp="1" noRot="1" noChangeArrowheads="1"/>
          </p:cNvSpPr>
          <p:nvPr>
            <p:ph type="title"/>
          </p:nvPr>
        </p:nvSpPr>
        <p:spPr>
          <a:xfrm>
            <a:off x="-490537" y="1600200"/>
            <a:ext cx="8540750" cy="1143000"/>
          </a:xfrm>
        </p:spPr>
        <p:txBody>
          <a:bodyPr>
            <a:normAutofit fontScale="90000"/>
          </a:bodyPr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000" b="0" dirty="0" err="1">
                <a:effectLst/>
              </a:rPr>
              <a:t>Устоз</a:t>
            </a:r>
            <a:r>
              <a:rPr lang="ru-RU" sz="5000" b="0" dirty="0">
                <a:effectLst/>
              </a:rPr>
              <a:t> — </a:t>
            </a:r>
            <a:r>
              <a:rPr lang="ru-RU" sz="5000" b="0" dirty="0" err="1" smtClean="0">
                <a:effectLst/>
              </a:rPr>
              <a:t>отангдек</a:t>
            </a:r>
            <a:r>
              <a:rPr lang="ru-RU" sz="5000" b="0" dirty="0" smtClean="0">
                <a:effectLst/>
              </a:rPr>
              <a:t> </a:t>
            </a:r>
            <a:r>
              <a:rPr lang="ru-RU" sz="5000" b="0" dirty="0" err="1">
                <a:effectLst/>
              </a:rPr>
              <a:t>улуғ</a:t>
            </a:r>
            <a:r>
              <a:rPr lang="ru-RU" sz="5000" b="0" dirty="0">
                <a:effectLst/>
              </a:rPr>
              <a:t>!</a:t>
            </a:r>
            <a:br>
              <a:rPr lang="ru-RU" sz="5000" b="0" dirty="0">
                <a:effectLst/>
              </a:rPr>
            </a:br>
            <a:endParaRPr lang="ru-RU" altLang="ru-RU" sz="5000" dirty="0" smtClean="0">
              <a:solidFill>
                <a:schemeClr val="tx1"/>
              </a:solidFill>
            </a:endParaRPr>
          </a:p>
        </p:txBody>
      </p:sp>
      <p:pic>
        <p:nvPicPr>
          <p:cNvPr id="6147" name="Picture 2" descr="C:\Users\KADIROV\Desktop\tu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15888"/>
            <a:ext cx="1311275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C:\Users\KADIROV\Desktop\09-2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50" y="2558490"/>
            <a:ext cx="4286250" cy="28575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r>
              <a:rPr lang="en-US" altLang="ru-RU" dirty="0" err="1" smtClean="0"/>
              <a:t>Foydalanilgan</a:t>
            </a:r>
            <a:r>
              <a:rPr lang="en-US" altLang="ru-RU" dirty="0" smtClean="0"/>
              <a:t> </a:t>
            </a:r>
            <a:r>
              <a:rPr lang="en-US" altLang="ru-RU" dirty="0" err="1" smtClean="0"/>
              <a:t>saytlar</a:t>
            </a:r>
            <a:r>
              <a:rPr lang="en-US" altLang="ru-RU" dirty="0" smtClean="0"/>
              <a:t> </a:t>
            </a:r>
            <a:r>
              <a:rPr lang="en-US" altLang="ru-RU" dirty="0" err="1" smtClean="0"/>
              <a:t>royxati</a:t>
            </a:r>
            <a:r>
              <a:rPr lang="en-US" altLang="ru-RU" dirty="0" smtClean="0"/>
              <a:t>:</a:t>
            </a:r>
          </a:p>
          <a:p>
            <a:r>
              <a:rPr lang="en-US" altLang="ru-RU" dirty="0" smtClean="0"/>
              <a:t>http</a:t>
            </a:r>
            <a:r>
              <a:rPr lang="en-US" altLang="ru-RU" dirty="0" smtClean="0"/>
              <a:t>://refer.uz</a:t>
            </a:r>
            <a:r>
              <a:rPr lang="en-US" altLang="ru-RU" dirty="0" smtClean="0"/>
              <a:t>/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381000" y="3751263"/>
            <a:ext cx="8472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7644" y="533400"/>
            <a:ext cx="88392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Ривоят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қилинишича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имом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Бухорий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раҳматуллоҳи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алайҳ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хазратлари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Маккаи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Мукаррамада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таълим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бераётган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чоғда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зиёратчи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Бухорои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Шарифдаги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устозлардан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салом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мактуб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келтиради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хабарни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эшитган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Имом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Бухорий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р.а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.)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Бухорои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Шариф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томонга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юзланиб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саломига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алик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олганларича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ҳурмат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бажо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келтирадилар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сўнгра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мактубни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икки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қўллаб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олиб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табаррук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эҳтиром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хатни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ўқиган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эканлар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644" y="381000"/>
            <a:ext cx="883920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мисли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ёниб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турган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шамга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қиёс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Ўзи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ёниб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атрофга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нуру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зиё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сочади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Бошқалар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ана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шу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нурдан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баҳраманд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бўлади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Шу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сабаб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инсон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ёшидан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мавқеидан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даражасидан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қатъи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назар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сабоқ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берган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устоз-мураббийи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олдида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мудом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таъзимда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Ҳазрат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Навоий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айтганларидек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Ҳақ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йўлида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бизга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минг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ранжу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қийинчилик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сабоқ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берган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муаллимларнинг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машаққатли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меҳнатлари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ҳақини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ҳеч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бойлик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ёки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ганжина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билан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ўлчаб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бўлмайди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Уларнинг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меҳнатлари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беқиёс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беназир</a:t>
            </a:r>
            <a:r>
              <a:rPr lang="ru-R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9148" y="609600"/>
            <a:ext cx="89916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 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Мамлакатимиз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раҳбари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фармони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1997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йилдан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буён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1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октябрнинг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Ўқитувчи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мураббийлар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куни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”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сифатида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нишонланаётгани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миллатимизнинг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устоз-мураббийларга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ҳурмат-эҳтиромининг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амалдаги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ёрқин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ифодаси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десак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муболаға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бўлмайди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Давлатимиз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раҳбари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устоз-мураббийларга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таъриф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Агарки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дунё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иморатлари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ичида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улуғи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мактаб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бўлса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касблар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ичида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шарафлиси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ўқитувчилик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мураббийликдир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Чиндан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ўқитувчи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наинки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синф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хонасига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файз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зиё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олиб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кирадиган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балки,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минг-минглаб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мурғак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қалбларга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эзгулик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ёғдусини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бахш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этадиган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ўқувчиларига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ҳақиқатдан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ҳаёт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мактабини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берадиган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мўътабар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зотдир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”,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5957" y="1600200"/>
            <a:ext cx="89916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Чиндан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устозлар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мурғаклигимизданоқ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қалбимизга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эзгулик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уруғларини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сочади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қўлимиздан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тутиб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маърифат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сабоқларини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меҳр-муҳаббат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улашади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эришаётган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улкан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ютуқларимиз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қўлга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киритаётган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ғалабалармизда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уларнинг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ҳиссаси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катта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Шу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сабаб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уларни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мудом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шарафлагимиз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ардоқлагимиз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келади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9331" y="1371600"/>
            <a:ext cx="89916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Афсоналарга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кўра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машҳур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саркарда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Искандар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Румийдан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(Александр Македонский)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Нечун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Арастуни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(Аристотель)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отангиздан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ортиқ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иззат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қиласиз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?”,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сўрадилар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Искандар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Румий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жавоб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берди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: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Отам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гўёки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осмондан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ерга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туширди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Аммо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устозим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Арасту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ердан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осмонга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кўтарди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Яъни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отам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дунёга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келмоғимга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сабаб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Устозим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одоб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ўргатиб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мартаба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иззатимнинг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ортмоғига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сабаб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”.</a:t>
            </a:r>
          </a:p>
          <a:p>
            <a:pPr algn="just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 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Кўриниб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турибдики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дунёни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ўз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маърифати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лол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инсонлар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доим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юксак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қадрлаган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иззат-ҳурматини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жойига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қўйган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9331" y="1371600"/>
            <a:ext cx="89916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 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Муқаддас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динимизда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илм-маърифатли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кишиларнинг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мақому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мартабалари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Аллоҳ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томонидан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юксакларга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кўтариб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қўйилиши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ҳақида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шундай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марҳамат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қилинади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: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Сизлардан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иймон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келтирган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ато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этилган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кимсаларни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Аллоҳ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баланд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даражаларга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кўтарур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”,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” (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Мужодила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сураси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Қатор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ҳадиси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шарифларда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муаллимларнинг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ҳурматини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жойига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қўйиш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нисбатан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тавозеъли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бўлишга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чақирилади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Жумладан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9331" y="1371600"/>
            <a:ext cx="89916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Расулулллоҳ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соллаллоҳу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алайҳи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саллам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марҳамат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қилиб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дедилар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: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ўрганинг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учун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сакинат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виқорни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ўрганинг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сизларга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ўргатаётганларга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тавозеъ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ўзингизни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паст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тутинг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!” (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Имом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Табароний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“ал-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Авсат”да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ривоят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).</a:t>
            </a:r>
          </a:p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 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Муаллимга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кибр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қилиш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менсимаслик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тубан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хулқ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ҳамда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нифоқ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аломатларидан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ҳисобланади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Имом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Табароний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“ал-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Кабир”да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ривоят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ҳадиси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шарифда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бундай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дейилади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: “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уч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тоифа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инсон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борки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уларни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фақат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мунофиққина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хорлайди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: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Исломда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мўйсафид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бўлган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қария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соҳиби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одил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раҳбар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”</a:t>
            </a:r>
          </a:p>
          <a:p>
            <a:pPr algn="just">
              <a:defRPr/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6443" y="457200"/>
            <a:ext cx="89916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муаллимга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ўзни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паст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тутиб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хокисор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бўлиш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нажот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эшиги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таҳсил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қилишнинг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асосий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омилларидан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бири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ҳисобланади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Динимиз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шунга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буюради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шунга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ўргатади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Бу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устозларнинг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шогирдлари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устидаги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ҳақларидандир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Уламолар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айтадиларки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устоз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муаллимлар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фақат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лаънати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лаънати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макондагина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эҳтиром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қилинмайдилар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Чунки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Набий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алайҳиссалом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олимлар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ҳурмат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қилинмайдиган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замонда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яшашдан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шундай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ризқлари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қўшилган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бўлишидан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Аллоҳга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сиғинган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эканлар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Пайғамбар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алайҳиссалом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паноҳ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сўраган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эса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энг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машъум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малъун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бўлиши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шубҳасиздир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.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Саҳобалардан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Саҳл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ибн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Саъд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ас-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Соъидий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разияллоҳу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анҳу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ривоят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қилишига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кўра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Расулуллоҳ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соллаллоҳу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алайҳи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саллам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Аллоҳга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илтижо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қилиб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: “Эй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Аллоҳ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алим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билимдон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)га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эргашилмайдиган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ҳалим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оқил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)дан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эса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ҳаё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қилинмайдиган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бир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устимга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келиб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қолмасин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!”,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дея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олим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ва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муаллимлар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ҳурмат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қилинмайдиган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замонда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ҳаёт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кечиришдан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паноҳ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сўрар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эдилар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(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Имом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Аҳмад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ривояти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).</a:t>
            </a:r>
          </a:p>
        </p:txBody>
      </p:sp>
    </p:spTree>
  </p:cSld>
  <p:clrMapOvr>
    <a:masterClrMapping/>
  </p:clrMapOvr>
  <p:transition spd="med" advClick="0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164</TotalTime>
  <Words>441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Устоз — отангдек улуғ!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SURAT</dc:creator>
  <cp:lastModifiedBy>KADIROV</cp:lastModifiedBy>
  <cp:revision>9</cp:revision>
  <cp:lastPrinted>1601-01-01T00:00:00Z</cp:lastPrinted>
  <dcterms:created xsi:type="dcterms:W3CDTF">2016-09-11T13:04:04Z</dcterms:created>
  <dcterms:modified xsi:type="dcterms:W3CDTF">2017-01-23T12:05:41Z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